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985"/>
    <a:srgbClr val="8DC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FE8F59-0973-4DF8-8527-066F69EC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75359F-A55F-47B5-B5EE-1D67C242E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9ABFE25-EC79-4FF1-9869-339297D3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3D3BE8-0482-4565-904B-828C8359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D928D-EEF2-4131-BBBB-1DB3AA3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78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FE8042-DA8A-425E-8FA6-0B4CB1E2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33AEE1-478D-4D1C-835C-014CE0C97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15F27D-5C57-4539-A572-0BC0117A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C67F32B-9B10-4A1D-84F2-AE8234AD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2B43C7-1716-4E57-B91E-C5673D2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80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79FB112-1E5B-4205-B0D1-9B53A5AB3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9B06A89-326E-4760-87CF-DD3C795E9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AA127B-5482-41B4-A027-9BAE8E3F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BE4672-A75F-4158-9099-19B8EDA2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EDE526-AF0E-45A4-BB47-0092F6A3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020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5205E3-8E86-4EF4-B02E-6B97D2B3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2D3A29-569A-4EEA-8796-D5CA657CB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505CD5-FB32-4D96-9460-DADF772A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6A6AA1-DE96-4481-B1D1-1B6BBF02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4B39A5-F872-411C-96FF-AAF3A67A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575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27D9E8-19CF-441E-9BDA-A60BFC4A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A06862-8451-4FB9-B3D6-B4AADAF4B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D81D79-F1A6-443D-8EB7-C3639681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A0BCD2-EE0F-4E70-893F-1918DA6F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46E2BA0-2FEE-474B-87A7-EA47DFF3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88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633DDB-3DE3-4F5C-B2FE-07584F74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4EF563-6A8D-42D5-9AF6-A8C13C8B6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403B998-9AE8-40E8-B9B6-CBED93E31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4CB088D-D797-417C-8135-CBEE25C4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4C49777-D5E9-4976-ABDE-B145428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AE10481-571A-4F80-BF81-505DDF2F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995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D45DC-B306-47FE-BC32-4E12831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36A204-7740-480C-AD91-1C50708E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4CC5F86-E951-4613-945B-44F80CC1F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E786519-FDE2-429F-87CE-66AE09E34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3CC90A-8D8A-4C1E-9282-352C169EE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8C5707D-4696-4B3D-A0A6-85BAD9E5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9C9C8E2-427C-4A69-A577-11BA2C0E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A2591A0-8DCC-45B1-83E8-D384245D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0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880DB4-B50E-4D80-B866-B5F993D7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6892032-1EAA-40BC-9170-0EDEC9B6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982381A-2B8B-4A7B-A0D3-904E56BD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01381E6-4110-45C7-94BB-ECC2DDE9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4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683EA42-FC42-4AFB-8CC2-2FE138AF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AFBEF40-D619-4FFD-A00B-13BE76C1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5C159A-15E0-4280-9E3D-D14D9A84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755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80D405-E7FD-45F8-A971-26CA8A72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546F8F-EBCC-470F-AA08-A50A42C98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0D13228-E20D-410C-A00C-075D11E0E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9A08376-6152-4D2C-8773-EE3FFB75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ED6FBE9-FBD1-40E4-90EB-8D039583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6A821D0-8930-4324-B318-76BF2A32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56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46438D-EEAE-4252-8473-8D8F5570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CF674F1-9D28-404A-86CD-2B24E6317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0DC0EED-63A6-4E0D-AC57-CB00EA7E8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0163FCC-D555-4D27-8EE4-E072E376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8FB2366-EE8E-4B81-BF7E-4CB4FDD6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A754E71-7973-4DDD-A05F-18D41087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17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81387C0-434B-4889-81B8-868F2D9F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217EB06-4BD3-479B-A870-5C61668A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F886B2-0C8A-4004-9CD4-7C92D9FAC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6B52-17E8-436C-BA3A-6321368B7F3F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A5C2D60-28EE-4F2F-952F-2357C586A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76F53A-400F-4516-8C87-F1657A3D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EB9C-ACF2-4EA8-A1B2-363CA48E06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96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0DB7E3EC-71BF-492A-A0A0-6D3C12CD0755}"/>
              </a:ext>
            </a:extLst>
          </p:cNvPr>
          <p:cNvGrpSpPr/>
          <p:nvPr/>
        </p:nvGrpSpPr>
        <p:grpSpPr>
          <a:xfrm>
            <a:off x="600075" y="504825"/>
            <a:ext cx="7343775" cy="5848350"/>
            <a:chOff x="1800225" y="609600"/>
            <a:chExt cx="7343775" cy="584835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FCD72474-BD29-4F33-9109-F92FD2E85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188" t="7778" r="22578" b="6944"/>
            <a:stretch/>
          </p:blipFill>
          <p:spPr>
            <a:xfrm>
              <a:off x="1800225" y="609600"/>
              <a:ext cx="7343775" cy="5848350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D6AB8B3E-6CEE-4480-BBB3-26878AA5A488}"/>
                </a:ext>
              </a:extLst>
            </p:cNvPr>
            <p:cNvSpPr/>
            <p:nvPr/>
          </p:nvSpPr>
          <p:spPr>
            <a:xfrm>
              <a:off x="3997235" y="2205444"/>
              <a:ext cx="975360" cy="1086395"/>
            </a:xfrm>
            <a:prstGeom prst="rect">
              <a:avLst/>
            </a:prstGeom>
            <a:solidFill>
              <a:schemeClr val="accent4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4BC94D3A-E629-42CF-BEAD-124A2A64D769}"/>
                </a:ext>
              </a:extLst>
            </p:cNvPr>
            <p:cNvSpPr/>
            <p:nvPr/>
          </p:nvSpPr>
          <p:spPr>
            <a:xfrm rot="723607">
              <a:off x="2794782" y="2173146"/>
              <a:ext cx="488654" cy="1807013"/>
            </a:xfrm>
            <a:prstGeom prst="rect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80CF4848-F9A8-43F9-BCB6-B5E6DEE0AE3C}"/>
              </a:ext>
            </a:extLst>
          </p:cNvPr>
          <p:cNvSpPr/>
          <p:nvPr/>
        </p:nvSpPr>
        <p:spPr>
          <a:xfrm>
            <a:off x="9229725" y="852894"/>
            <a:ext cx="2638970" cy="337731"/>
          </a:xfrm>
          <a:prstGeom prst="rect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העמדת כיסאות ושולחנות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9DCC0FD4-A6B9-4C57-AAE8-24B9F6F99307}"/>
              </a:ext>
            </a:extLst>
          </p:cNvPr>
          <p:cNvSpPr/>
          <p:nvPr/>
        </p:nvSpPr>
        <p:spPr>
          <a:xfrm>
            <a:off x="9229725" y="1367243"/>
            <a:ext cx="2638970" cy="813981"/>
          </a:xfrm>
          <a:prstGeom prst="rect">
            <a:avLst/>
          </a:prstGeom>
          <a:solidFill>
            <a:srgbClr val="8DC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 המסעדה והפרגולה, בהתאם להיתר </a:t>
            </a:r>
            <a:r>
              <a:rPr lang="he-IL" dirty="0" err="1"/>
              <a:t>ולתכנית</a:t>
            </a:r>
            <a:r>
              <a:rPr lang="he-IL" dirty="0"/>
              <a:t> ההריסה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36EC8A5-B222-453C-B1F7-9B7C7DEBEDF9}"/>
              </a:ext>
            </a:extLst>
          </p:cNvPr>
          <p:cNvSpPr/>
          <p:nvPr/>
        </p:nvSpPr>
        <p:spPr>
          <a:xfrm>
            <a:off x="9229725" y="2306135"/>
            <a:ext cx="2638970" cy="337731"/>
          </a:xfrm>
          <a:prstGeom prst="rect">
            <a:avLst/>
          </a:prstGeom>
          <a:solidFill>
            <a:srgbClr val="DD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העמדת מתקני חוף</a:t>
            </a:r>
          </a:p>
        </p:txBody>
      </p:sp>
    </p:spTree>
    <p:extLst>
      <p:ext uri="{BB962C8B-B14F-4D97-AF65-F5344CB8AC3E}">
        <p14:creationId xmlns:p14="http://schemas.microsoft.com/office/powerpoint/2010/main" val="40087651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14</Words>
  <Application>Microsoft Office PowerPoint</Application>
  <PresentationFormat>מסך רחב</PresentationFormat>
  <Paragraphs>3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ניסים רותם</dc:creator>
  <cp:lastModifiedBy>ניסים רותם</cp:lastModifiedBy>
  <cp:revision>1</cp:revision>
  <dcterms:created xsi:type="dcterms:W3CDTF">2022-08-24T09:55:10Z</dcterms:created>
  <dcterms:modified xsi:type="dcterms:W3CDTF">2022-08-29T12:38:27Z</dcterms:modified>
</cp:coreProperties>
</file>